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92" r:id="rId9"/>
    <p:sldId id="293" r:id="rId10"/>
    <p:sldId id="284" r:id="rId11"/>
    <p:sldId id="28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1489E-02B7-4F6D-B09F-E4DE74F5A6A3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209FD-F9CB-4DBE-9C48-C670D7A9B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56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209FD-F9CB-4DBE-9C48-C670D7A9B36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86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314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63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86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00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73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92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49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84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80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3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86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5ADFF73-8A23-4498-8856-18FB97DB9672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03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sus\Desktop\img2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sus\Desktop\img1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/>
              <a:t>Муниципальное бюджетное дошкольное  образовательное учреждение  детский сад                         « Колобок» х. Денисов ( МБДОУ  </a:t>
            </a:r>
            <a:r>
              <a:rPr lang="ru-RU" sz="1200" dirty="0" err="1" smtClean="0"/>
              <a:t>д</a:t>
            </a:r>
            <a:r>
              <a:rPr lang="ru-RU" sz="1200" dirty="0" smtClean="0"/>
              <a:t>/с « Колобок» х. Денисов)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20880" cy="4392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Парциальная  программа« </a:t>
            </a:r>
            <a:r>
              <a:rPr lang="ru-RU" sz="2400" dirty="0">
                <a:solidFill>
                  <a:schemeClr val="tx1"/>
                </a:solidFill>
              </a:rPr>
              <a:t>Приобщение детей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 истокам русской народной культуры»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sz="1800" dirty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endParaRPr lang="ru-RU" sz="1800" dirty="0">
              <a:solidFill>
                <a:schemeClr val="tx1"/>
              </a:solidFill>
            </a:endParaRPr>
          </a:p>
          <a:p>
            <a:pPr algn="r"/>
            <a:r>
              <a:rPr lang="ru-RU" sz="1800" dirty="0">
                <a:solidFill>
                  <a:schemeClr val="tx1"/>
                </a:solidFill>
              </a:rPr>
              <a:t> Подготовила: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</a:rPr>
              <a:t>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Якимова Т. В.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03020E-1C2A-490E-A533-994A64019E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140968"/>
            <a:ext cx="3598168" cy="35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16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380"/>
            <a:ext cx="8784976" cy="65349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02" y="188640"/>
            <a:ext cx="8702396" cy="12961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g23.jpg" descr="C:\Users\Asus\Desktop\img23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188640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xmlns="" val="249710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34290" indent="0" algn="just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Спасибо </a:t>
            </a:r>
          </a:p>
          <a:p>
            <a:pPr marL="34290" indent="0" algn="just">
              <a:buNone/>
            </a:pPr>
            <a:r>
              <a:rPr lang="ru-RU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за внимание.</a:t>
            </a:r>
          </a:p>
          <a:p>
            <a:pPr marL="34290" indent="0" algn="just">
              <a:buNone/>
            </a:pP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41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268760"/>
            <a:ext cx="5472608" cy="468052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F49EB8D-1F21-430F-9D8B-BEFD3CABD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7772400" cy="58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05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808" y="404664"/>
            <a:ext cx="7772400" cy="115212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приобщение детей к истокам отечественной народной культуры.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45365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элементами материальной культуры, включающей в себя знакомство с жилищем, предметами быта, орудиями труда, одеждой, национальными блюдами;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-прививать интерес к духовной культуре народа через обычаи, праздники, обряды, народное искусство;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общечеловеческие нравственные качества;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творческую личность, осознающую свои корни, национальные истоки;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в воспитательно-образовательный процесс через проведение русских народных подвижных игр, знакомство с календарными праздниками, их обычаями и традициями.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4250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447800"/>
          </a:xfrm>
          <a:solidFill>
            <a:schemeClr val="accent5"/>
          </a:solidFill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Несомненно, на сегодняшний день тема  очень актуальна. В то время, как развивается наука, в жизнь внедряется компьютеризация, народный язык начинает терять эмоциональность и значимость.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люди  напрочь забыли о своих русских ценностях. Родители наших детей «делают» карьеру, заняты домашним бытом им некогда рассказать сказку, спеть колыбельную. Дети растут на иностранных мультфильмах, компьютерных играх.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почему так важно в жизнь детей и в педагогический процесс детского сада включать знакомства с разнообразными видами народного творчества и привлекать к этому родителей.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43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064896" cy="5472608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В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эффективного приобщения детей к</a:t>
            </a:r>
          </a:p>
          <a:p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истокам русской народной культуры.</a:t>
            </a:r>
          </a:p>
          <a:p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приобщения детей к истокам народной культуры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работать по следующим направлениям: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 ребёнка предметами национального характера. Это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детям понять, что они - часть великого русского народа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фольклора во всех его проявлениях (сказки, песенки,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пословицы, поговорки, хороводы и т.д.), т.к. именно он вмещает в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все ценности родного языка.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праздники и традиции.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с народной декоративной росписью, увлечение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национальным изобразительным искусством.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народными играми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23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58417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92888" cy="4680520"/>
          </a:xfrm>
        </p:spPr>
        <p:txBody>
          <a:bodyPr>
            <a:normAutofit fontScale="325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развлечения.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познавательной и художественной литературы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в быту и природе.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конкурсов рисунков и поделок.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презентаций, слушание музыки.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99591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276872"/>
            <a:ext cx="5112568" cy="392129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«Приобщение детей к истокам русской народной культуры» О.Л. Князевой, М.Д.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является вариативной частью Основной Образовательной Программы детского сада.</a:t>
            </a:r>
          </a:p>
        </p:txBody>
      </p:sp>
      <p:pic>
        <p:nvPicPr>
          <p:cNvPr id="3074" name="Picture 2" descr="http://foxcdn.com/image/5661b067e39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8807">
            <a:off x="173133" y="276947"/>
            <a:ext cx="3483829" cy="333375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xmlns="" val="267561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16.jpg" descr="C:\Users\Asus\Desktop\img16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179512" y="132110"/>
            <a:ext cx="8784976" cy="6537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327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Базис</vt:lpstr>
      <vt:lpstr>Муниципальное бюджетное дошкольное  образовательное учреждение  детский сад                         « Колобок» х. Денисов ( МБДОУ  д/с « Колобок» х. Денисов)</vt:lpstr>
      <vt:lpstr> </vt:lpstr>
      <vt:lpstr>Цель: приобщение детей к истокам отечественной народной культуры.</vt:lpstr>
      <vt:lpstr>Актуальность темы</vt:lpstr>
      <vt:lpstr>Слайд 5</vt:lpstr>
      <vt:lpstr>Формы работы с детьми    </vt:lpstr>
      <vt:lpstr>Слайд 7</vt:lpstr>
      <vt:lpstr>Слайд 8</vt:lpstr>
      <vt:lpstr>Слайд 9</vt:lpstr>
      <vt:lpstr>Слайд 10</vt:lpstr>
      <vt:lpstr> 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Большеберезниковский детский сад «Теремок»</dc:title>
  <dc:creator>1</dc:creator>
  <cp:keywords>ольга</cp:keywords>
  <cp:lastModifiedBy>Asus</cp:lastModifiedBy>
  <cp:revision>58</cp:revision>
  <dcterms:created xsi:type="dcterms:W3CDTF">2016-03-07T12:10:44Z</dcterms:created>
  <dcterms:modified xsi:type="dcterms:W3CDTF">2024-09-17T07:05:22Z</dcterms:modified>
</cp:coreProperties>
</file>