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92" r:id="rId9"/>
    <p:sldId id="293" r:id="rId10"/>
    <p:sldId id="284" r:id="rId11"/>
    <p:sldId id="288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1489E-02B7-4F6D-B09F-E4DE74F5A6A3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209FD-F9CB-4DBE-9C48-C670D7A9B3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0568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209FD-F9CB-4DBE-9C48-C670D7A9B36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9869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5ADFF73-8A23-4498-8856-18FB97DB9672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077DDAA-A701-4811-A2F0-D8F9F8C99C1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23145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FF73-8A23-4498-8856-18FB97DB9672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DAA-A701-4811-A2F0-D8F9F8C99C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0631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FF73-8A23-4498-8856-18FB97DB9672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DAA-A701-4811-A2F0-D8F9F8C99C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3863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FF73-8A23-4498-8856-18FB97DB9672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DAA-A701-4811-A2F0-D8F9F8C99C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4008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FF73-8A23-4498-8856-18FB97DB9672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DAA-A701-4811-A2F0-D8F9F8C99C1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47377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FF73-8A23-4498-8856-18FB97DB9672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DAA-A701-4811-A2F0-D8F9F8C99C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4920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FF73-8A23-4498-8856-18FB97DB9672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DAA-A701-4811-A2F0-D8F9F8C99C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9498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FF73-8A23-4498-8856-18FB97DB9672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DAA-A701-4811-A2F0-D8F9F8C99C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7843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FF73-8A23-4498-8856-18FB97DB9672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DAA-A701-4811-A2F0-D8F9F8C99C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5803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FF73-8A23-4498-8856-18FB97DB9672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DAA-A701-4811-A2F0-D8F9F8C99C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3369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FF73-8A23-4498-8856-18FB97DB9672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DAA-A701-4811-A2F0-D8F9F8C99C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4866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B5ADFF73-8A23-4498-8856-18FB97DB9672}" type="datetimeFigureOut">
              <a:rPr lang="ru-RU" smtClean="0"/>
              <a:pPr/>
              <a:t>17.09.2024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E077DDAA-A701-4811-A2F0-D8F9F8C99C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5037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Asus\Desktop\img23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Asus\Desktop\img16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504055"/>
          </a:xfrm>
        </p:spPr>
        <p:txBody>
          <a:bodyPr>
            <a:noAutofit/>
          </a:bodyPr>
          <a:lstStyle/>
          <a:p>
            <a:pPr algn="l"/>
            <a:r>
              <a:rPr lang="ru-RU" sz="1200" dirty="0" smtClean="0"/>
              <a:t>Муниципальное бюджетное дошкольное  образовательное учреждение  детский сад                         « Колобок» х. Денисов ( МБДОУ  </a:t>
            </a:r>
            <a:r>
              <a:rPr lang="ru-RU" sz="1200" dirty="0" err="1" smtClean="0"/>
              <a:t>д</a:t>
            </a:r>
            <a:r>
              <a:rPr lang="ru-RU" sz="1200" dirty="0" smtClean="0"/>
              <a:t>/с « Колобок» х. Денисов)</a:t>
            </a:r>
            <a:endParaRPr lang="ru-RU" sz="1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196752"/>
            <a:ext cx="7920880" cy="43924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Парциальная  программа« </a:t>
            </a:r>
            <a:r>
              <a:rPr lang="ru-RU" sz="2400" dirty="0">
                <a:solidFill>
                  <a:schemeClr val="tx1"/>
                </a:solidFill>
              </a:rPr>
              <a:t>Приобщение детей 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к истокам русской народной культуры»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pPr algn="r"/>
            <a:r>
              <a:rPr lang="ru-RU" sz="1800" dirty="0">
                <a:solidFill>
                  <a:schemeClr val="tx1"/>
                </a:solidFill>
              </a:rPr>
              <a:t>                                      </a:t>
            </a:r>
          </a:p>
          <a:p>
            <a:pPr algn="r"/>
            <a:endParaRPr lang="ru-RU" sz="1800" dirty="0">
              <a:solidFill>
                <a:schemeClr val="tx1"/>
              </a:solidFill>
            </a:endParaRPr>
          </a:p>
          <a:p>
            <a:pPr algn="r"/>
            <a:r>
              <a:rPr lang="ru-RU" sz="1800" dirty="0">
                <a:solidFill>
                  <a:schemeClr val="tx1"/>
                </a:solidFill>
              </a:rPr>
              <a:t> Подготовила:</a:t>
            </a:r>
          </a:p>
          <a:p>
            <a:pPr algn="r"/>
            <a:r>
              <a:rPr lang="ru-RU" sz="1800" dirty="0">
                <a:solidFill>
                  <a:schemeClr val="tx1"/>
                </a:solidFill>
              </a:rPr>
              <a:t>                                          </a:t>
            </a:r>
            <a:r>
              <a:rPr lang="ru-RU" dirty="0" smtClean="0">
                <a:solidFill>
                  <a:schemeClr val="tx1"/>
                </a:solidFill>
              </a:rPr>
              <a:t>Якимова Т. В.</a:t>
            </a:r>
            <a:r>
              <a:rPr lang="ru-RU" sz="1800" dirty="0" smtClean="0">
                <a:solidFill>
                  <a:schemeClr val="tx1"/>
                </a:solidFill>
              </a:rPr>
              <a:t>                                                  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003020E-1C2A-490E-A533-994A64019E5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3140968"/>
            <a:ext cx="3598168" cy="355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5165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34380"/>
            <a:ext cx="8784976" cy="65349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02" y="188640"/>
            <a:ext cx="8702396" cy="1296144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dirty="0"/>
              <a:t> </a:t>
            </a:r>
            <a:endParaRPr lang="ru-RU" sz="2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g23.jpg" descr="C:\Users\Asus\Desktop\img23.jpg"/>
          <p:cNvPicPr>
            <a:picLocks noGrp="1" noChangeAspect="1"/>
          </p:cNvPicPr>
          <p:nvPr>
            <p:ph idx="1"/>
          </p:nvPr>
        </p:nvPicPr>
        <p:blipFill>
          <a:blip r:embed="rId2" r:link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9512" y="188640"/>
            <a:ext cx="8784976" cy="6480720"/>
          </a:xfrm>
        </p:spPr>
      </p:pic>
    </p:spTree>
    <p:extLst>
      <p:ext uri="{BB962C8B-B14F-4D97-AF65-F5344CB8AC3E}">
        <p14:creationId xmlns:p14="http://schemas.microsoft.com/office/powerpoint/2010/main" xmlns="" val="2497107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6336704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pPr marL="34290" indent="0" algn="just">
              <a:buNone/>
            </a:pP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Спасибо </a:t>
            </a:r>
          </a:p>
          <a:p>
            <a:pPr marL="34290" indent="0" algn="just">
              <a:buNone/>
            </a:pPr>
            <a:r>
              <a:rPr lang="ru-RU" sz="5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за внимание.</a:t>
            </a:r>
          </a:p>
          <a:p>
            <a:pPr marL="34290" indent="0" algn="just">
              <a:buNone/>
            </a:pPr>
            <a:endParaRPr lang="ru-RU" sz="5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5411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864095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1268760"/>
            <a:ext cx="5472608" cy="4680520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</a:rPr>
              <a:t>  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5F49EB8D-1F21-430F-9D8B-BEFD3CABD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62000" y="404664"/>
            <a:ext cx="7772400" cy="5881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2057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1808" y="404664"/>
            <a:ext cx="7772400" cy="1152128"/>
          </a:xfrm>
        </p:spPr>
        <p:txBody>
          <a:bodyPr>
            <a:noAutofit/>
          </a:bodyPr>
          <a:lstStyle/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приобщение детей к истокам отечественной народной культуры.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8352928" cy="453650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детей с элементами материальной культуры, включающей в себя знакомство с жилищем, предметами быта, орудиями труда, одеждой, национальными блюдами;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-прививать интерес к духовной культуре народа через обычаи, праздники, обряды, народное искусство;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-формировать общечеловеческие нравственные качества;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-воспитывать творческую личность, осознающую свои корни, национальные истоки;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родителей в воспитательно-образовательный процесс через проведение русских народных подвижных игр, знакомство с календарными праздниками, их обычаями и традициями.</a:t>
            </a:r>
          </a:p>
        </p:txBody>
      </p:sp>
    </p:spTree>
    <p:extLst>
      <p:ext uri="{BB962C8B-B14F-4D97-AF65-F5344CB8AC3E}">
        <p14:creationId xmlns:p14="http://schemas.microsoft.com/office/powerpoint/2010/main" xmlns="" val="142502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447800"/>
          </a:xfrm>
          <a:solidFill>
            <a:schemeClr val="accent5"/>
          </a:solidFill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темы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5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Несомненно, на сегодняшний день тема  очень актуальна. В то время, как развивается наука, в жизнь внедряется компьютеризация, народный язык начинает терять эмоциональность и значимость.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люди  напрочь забыли о своих русских ценностях. Родители наших детей «делают» карьеру, заняты домашним бытом им некогда рассказать сказку, спеть колыбельную. Дети растут на иностранных мультфильмах, компьютерных играх. 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почему так важно в жизнь детей и в педагогический процесс детского сада включать знакомства с разнообразными видами народного творчества и привлекать к этому родителей.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2434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692696"/>
            <a:ext cx="8064896" cy="5472608"/>
          </a:xfrm>
        </p:spPr>
        <p:txBody>
          <a:bodyPr>
            <a:normAutofit fontScale="25000" lnSpcReduction="20000"/>
          </a:bodyPr>
          <a:lstStyle/>
          <a:p>
            <a:r>
              <a:rPr lang="ru-RU" dirty="0"/>
              <a:t> </a:t>
            </a:r>
            <a:r>
              <a:rPr lang="ru-RU" dirty="0">
                <a:solidFill>
                  <a:schemeClr val="tx1"/>
                </a:solidFill>
              </a:rPr>
              <a:t>В</a:t>
            </a:r>
            <a:endParaRPr lang="ru-RU" sz="6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эффективного приобщения детей к</a:t>
            </a:r>
          </a:p>
          <a:p>
            <a:r>
              <a:rPr lang="ru-RU" sz="9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истокам русской народной культуры.</a:t>
            </a:r>
          </a:p>
          <a:p>
            <a:endParaRPr lang="ru-RU" sz="6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эффективного приобщения детей к истокам народной культуры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работать по следующим направлениям: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Окружение ребёнка предметами национального характера. Это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поможет детям понять, что они - часть великого русского народа</a:t>
            </a: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фольклора во всех его проявлениях (сказки, песенки,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пословицы, поговорки, хороводы и т.д.), т.к. именно он вмещает в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себя все ценности родного языка.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праздники и традиции.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детей с народной декоративной росписью, увлечение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национальным изобразительным искусством.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народными играми</a:t>
            </a: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6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2235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158417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детьми</a:t>
            </a: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/>
              <a:t/>
            </a:r>
            <a:br>
              <a:rPr lang="ru-RU" sz="1800" b="1" dirty="0"/>
            </a:br>
            <a:endParaRPr lang="ru-RU" sz="1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844824"/>
            <a:ext cx="7992888" cy="4680520"/>
          </a:xfrm>
        </p:spPr>
        <p:txBody>
          <a:bodyPr>
            <a:normAutofit fontScale="32500" lnSpcReduction="20000"/>
          </a:bodyPr>
          <a:lstStyle/>
          <a:p>
            <a:endParaRPr lang="ru-RU" dirty="0">
              <a:solidFill>
                <a:schemeClr val="tx1"/>
              </a:solidFill>
            </a:endParaRP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Непосредственная образовательная деятельность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 и развлечения.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познавательной и художественной литературы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 в быту и природе.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конкурсов рисунков и поделок.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презентаций, слушание музыки.</a:t>
            </a:r>
          </a:p>
          <a:p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xmlns="" val="1995919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7904" y="2276872"/>
            <a:ext cx="5112568" cy="3921299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Парциальную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«Приобщение детей к истокам русской народной культуры» О.Л. Князевой, М.Д.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Маханевой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является вариативной частью Основной Образовательной Программы детского сада.</a:t>
            </a:r>
          </a:p>
        </p:txBody>
      </p:sp>
      <p:pic>
        <p:nvPicPr>
          <p:cNvPr id="3074" name="Picture 2" descr="http://foxcdn.com/image/5661b067e397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78807">
            <a:off x="173133" y="276947"/>
            <a:ext cx="3483829" cy="3333750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xmlns="" val="2675613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784976" cy="64807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16.jpg" descr="C:\Users\Asus\Desktop\img16.jp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179512" y="132110"/>
            <a:ext cx="8784976" cy="65372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779</TotalTime>
  <Words>327</Words>
  <Application>Microsoft Office PowerPoint</Application>
  <PresentationFormat>Экран (4:3)</PresentationFormat>
  <Paragraphs>52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Базис</vt:lpstr>
      <vt:lpstr>Муниципальное бюджетное дошкольное  образовательное учреждение  детский сад                         « Колобок» х. Денисов ( МБДОУ  д/с « Колобок» х. Денисов)</vt:lpstr>
      <vt:lpstr> </vt:lpstr>
      <vt:lpstr>Цель: приобщение детей к истокам отечественной народной культуры.</vt:lpstr>
      <vt:lpstr>Актуальность темы</vt:lpstr>
      <vt:lpstr>Слайд 5</vt:lpstr>
      <vt:lpstr>Формы работы с детьми    </vt:lpstr>
      <vt:lpstr>Слайд 7</vt:lpstr>
      <vt:lpstr>Слайд 8</vt:lpstr>
      <vt:lpstr>Слайд 9</vt:lpstr>
      <vt:lpstr>Слайд 10</vt:lpstr>
      <vt:lpstr> 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 Большеберезниковский детский сад «Теремок»</dc:title>
  <dc:creator>1</dc:creator>
  <cp:keywords>ольга</cp:keywords>
  <cp:lastModifiedBy>Asus</cp:lastModifiedBy>
  <cp:revision>58</cp:revision>
  <dcterms:created xsi:type="dcterms:W3CDTF">2016-03-07T12:10:44Z</dcterms:created>
  <dcterms:modified xsi:type="dcterms:W3CDTF">2024-09-17T07:05:22Z</dcterms:modified>
</cp:coreProperties>
</file>